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5"/>
    <p:restoredTop sz="94689"/>
  </p:normalViewPr>
  <p:slideViewPr>
    <p:cSldViewPr snapToGrid="0" snapToObjects="1">
      <p:cViewPr varScale="1">
        <p:scale>
          <a:sx n="127" d="100"/>
          <a:sy n="127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1BA10-517A-6344-A18E-1B8EE8B0C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236408"/>
          </a:xfrm>
        </p:spPr>
        <p:txBody>
          <a:bodyPr>
            <a:normAutofit/>
          </a:bodyPr>
          <a:lstStyle/>
          <a:p>
            <a:r>
              <a:rPr lang="da-DK" sz="8000" dirty="0"/>
              <a:t>SIK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3205975"/>
            <a:ext cx="8673427" cy="1632243"/>
          </a:xfrm>
        </p:spPr>
        <p:txBody>
          <a:bodyPr>
            <a:normAutofit fontScale="40000" lnSpcReduction="20000"/>
          </a:bodyPr>
          <a:lstStyle/>
          <a:p>
            <a:r>
              <a:rPr lang="da-DK" sz="7000" dirty="0" err="1">
                <a:latin typeface="+mj-lt"/>
              </a:rPr>
              <a:t>Sunaasoq</a:t>
            </a:r>
            <a:br>
              <a:rPr lang="da-DK" sz="7000" dirty="0">
                <a:latin typeface="+mj-lt"/>
              </a:rPr>
            </a:br>
            <a:r>
              <a:rPr lang="da-DK" sz="7000" dirty="0" err="1">
                <a:latin typeface="+mj-lt"/>
              </a:rPr>
              <a:t>Susimasoq</a:t>
            </a:r>
            <a:br>
              <a:rPr lang="da-DK" sz="6500" dirty="0">
                <a:latin typeface="+mj-lt"/>
              </a:rPr>
            </a:br>
            <a:r>
              <a:rPr lang="da-DK" sz="7000" dirty="0" err="1">
                <a:latin typeface="+mj-lt"/>
              </a:rPr>
              <a:t>Susoq</a:t>
            </a:r>
            <a:r>
              <a:rPr lang="da-DK" sz="7000" dirty="0">
                <a:latin typeface="+mj-lt"/>
              </a:rPr>
              <a:t> </a:t>
            </a:r>
            <a:br>
              <a:rPr lang="da-DK" sz="7000" dirty="0">
                <a:latin typeface="+mj-lt"/>
              </a:rPr>
            </a:br>
            <a:r>
              <a:rPr lang="da-DK" sz="7000" dirty="0" err="1">
                <a:latin typeface="+mj-lt"/>
              </a:rPr>
              <a:t>Sorusuttoq</a:t>
            </a: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Sulinermik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Inuussutissarsiuteqartut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Kattuffiat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81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3016205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latin typeface="+mj-lt"/>
              </a:rPr>
              <a:t>	 </a:t>
            </a:r>
            <a:r>
              <a:rPr lang="da-DK" sz="2800" dirty="0" err="1">
                <a:latin typeface="+mj-lt"/>
              </a:rPr>
              <a:t>Ataatsimoorutta</a:t>
            </a:r>
            <a:r>
              <a:rPr lang="da-DK" sz="2800" dirty="0">
                <a:latin typeface="+mj-lt"/>
              </a:rPr>
              <a:t> </a:t>
            </a:r>
            <a:r>
              <a:rPr lang="da-DK" sz="2800" dirty="0" err="1">
                <a:latin typeface="+mj-lt"/>
              </a:rPr>
              <a:t>nukittunerussagatta</a:t>
            </a:r>
            <a:r>
              <a:rPr lang="da-DK" sz="2800" dirty="0">
                <a:latin typeface="+mj-lt"/>
              </a:rPr>
              <a:t>!</a:t>
            </a: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Sooq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SIK-mut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ilaasortaasariaqarpit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?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98" y="2830274"/>
            <a:ext cx="4987059" cy="201604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567042" y="2289950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20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9" y="2229764"/>
            <a:ext cx="3742978" cy="2935804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da-DK" sz="8600" dirty="0" err="1">
                <a:latin typeface="+mj-lt"/>
              </a:rPr>
              <a:t>Sulisartut</a:t>
            </a:r>
            <a:r>
              <a:rPr lang="da-DK" sz="8600" dirty="0">
                <a:latin typeface="+mj-lt"/>
              </a:rPr>
              <a:t> </a:t>
            </a:r>
            <a:r>
              <a:rPr lang="da-DK" sz="8600" dirty="0" err="1">
                <a:latin typeface="+mj-lt"/>
              </a:rPr>
              <a:t>assigiinngitsunik</a:t>
            </a:r>
            <a:r>
              <a:rPr lang="da-DK" sz="8600" dirty="0">
                <a:latin typeface="+mj-lt"/>
              </a:rPr>
              <a:t> </a:t>
            </a:r>
            <a:r>
              <a:rPr lang="da-DK" sz="8600" dirty="0" err="1">
                <a:latin typeface="+mj-lt"/>
              </a:rPr>
              <a:t>suliaqartut</a:t>
            </a:r>
            <a:r>
              <a:rPr lang="da-DK" sz="8600" dirty="0">
                <a:latin typeface="+mj-lt"/>
              </a:rPr>
              <a:t> </a:t>
            </a:r>
            <a:r>
              <a:rPr lang="da-DK" sz="8600" dirty="0" err="1">
                <a:latin typeface="+mj-lt"/>
              </a:rPr>
              <a:t>kattuffiat</a:t>
            </a:r>
            <a:r>
              <a:rPr lang="da-DK" sz="8600" dirty="0">
                <a:latin typeface="+mj-lt"/>
              </a:rPr>
              <a:t> </a:t>
            </a:r>
            <a:r>
              <a:rPr lang="da-DK" sz="8600" dirty="0" err="1">
                <a:latin typeface="+mj-lt"/>
              </a:rPr>
              <a:t>ullumi</a:t>
            </a:r>
            <a:r>
              <a:rPr lang="da-DK" sz="8600" dirty="0">
                <a:latin typeface="+mj-lt"/>
              </a:rPr>
              <a:t> </a:t>
            </a:r>
            <a:r>
              <a:rPr lang="da-DK" sz="8600" dirty="0" err="1">
                <a:latin typeface="+mj-lt"/>
              </a:rPr>
              <a:t>sulisartut</a:t>
            </a:r>
            <a:r>
              <a:rPr lang="da-DK" sz="8600" dirty="0">
                <a:latin typeface="+mj-lt"/>
              </a:rPr>
              <a:t> </a:t>
            </a:r>
            <a:r>
              <a:rPr lang="da-DK" sz="8600" dirty="0" err="1">
                <a:latin typeface="+mj-lt"/>
              </a:rPr>
              <a:t>peqatigiiffiinik</a:t>
            </a:r>
            <a:r>
              <a:rPr lang="da-DK" sz="8600" dirty="0">
                <a:latin typeface="+mj-lt"/>
              </a:rPr>
              <a:t> 19-inik </a:t>
            </a:r>
            <a:r>
              <a:rPr lang="da-DK" sz="8600" dirty="0" err="1">
                <a:latin typeface="+mj-lt"/>
              </a:rPr>
              <a:t>immikkoortortaqartoq</a:t>
            </a: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Sulinermik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Inuussutissarsiuteqartut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Kattuffiat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60D142-045D-754A-A34C-068A4459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66" y="2196296"/>
            <a:ext cx="4258709" cy="28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8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9" y="2229764"/>
            <a:ext cx="3742978" cy="293580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da-DK" sz="11200" dirty="0" err="1">
                <a:latin typeface="+mj-lt"/>
              </a:rPr>
              <a:t>Akissarsiat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sulinermilu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atugarisat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pillugit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isumaqatiginninni-artartoq</a:t>
            </a:r>
            <a:r>
              <a:rPr lang="da-DK" sz="11200" dirty="0">
                <a:latin typeface="+mj-lt"/>
              </a:rPr>
              <a:t>.</a:t>
            </a:r>
          </a:p>
          <a:p>
            <a:pPr algn="r"/>
            <a:r>
              <a:rPr lang="da-DK" sz="11200" dirty="0" err="1">
                <a:latin typeface="+mj-lt"/>
              </a:rPr>
              <a:t>Sulisartut</a:t>
            </a:r>
            <a:r>
              <a:rPr lang="da-DK" sz="11200" dirty="0">
                <a:latin typeface="+mj-lt"/>
              </a:rPr>
              <a:t> 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pisinnaatitaaffiinik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illersuisussaq</a:t>
            </a:r>
            <a:r>
              <a:rPr lang="da-DK" sz="11200" dirty="0">
                <a:latin typeface="+mj-lt"/>
              </a:rPr>
              <a:t>. </a:t>
            </a:r>
          </a:p>
          <a:p>
            <a:pPr algn="r"/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Sulinermik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Inuussutissarsiuteqartut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Kattuffiat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E4C1E8-4F30-BA47-B4E8-7F54CB59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77" y="2157406"/>
            <a:ext cx="4402487" cy="29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4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SIK-p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sulinerata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aaqqissuussaanera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 txBox="1">
            <a:spLocks/>
          </p:cNvSpPr>
          <p:nvPr/>
        </p:nvSpPr>
        <p:spPr>
          <a:xfrm>
            <a:off x="2202873" y="3210508"/>
            <a:ext cx="4588698" cy="731413"/>
          </a:xfrm>
          <a:prstGeom prst="rect">
            <a:avLst/>
          </a:prstGeom>
        </p:spPr>
        <p:txBody>
          <a:bodyPr vert="horz" lIns="91440" tIns="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1200" dirty="0" err="1">
                <a:latin typeface="+mj-lt"/>
              </a:rPr>
              <a:t>Suli</a:t>
            </a:r>
            <a:r>
              <a:rPr lang="da-DK" sz="11200" dirty="0" err="1">
                <a:solidFill>
                  <a:schemeClr val="bg1"/>
                </a:solidFill>
                <a:latin typeface="+mj-lt"/>
              </a:rPr>
              <a:t>sart</a:t>
            </a:r>
            <a:r>
              <a:rPr lang="da-DK" sz="11200" dirty="0" err="1">
                <a:latin typeface="+mj-lt"/>
              </a:rPr>
              <a:t>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peqatigiiffii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sumiiffinni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immikkoortortat</a:t>
            </a:r>
            <a:r>
              <a:rPr lang="da-DK" sz="11200" i="1" dirty="0">
                <a:latin typeface="+mj-lt"/>
              </a:rPr>
              <a:t>)</a:t>
            </a:r>
          </a:p>
          <a:p>
            <a:pPr algn="r"/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 txBox="1">
            <a:spLocks/>
          </p:cNvSpPr>
          <p:nvPr/>
        </p:nvSpPr>
        <p:spPr>
          <a:xfrm>
            <a:off x="3257747" y="4133256"/>
            <a:ext cx="3891199" cy="731413"/>
          </a:xfrm>
          <a:prstGeom prst="rect">
            <a:avLst/>
          </a:prstGeom>
        </p:spPr>
        <p:txBody>
          <a:bodyPr vert="horz" lIns="91440" tIns="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1200" dirty="0" err="1">
                <a:latin typeface="+mj-lt"/>
              </a:rPr>
              <a:t>Kattuffik</a:t>
            </a:r>
            <a:r>
              <a:rPr lang="da-DK" sz="11200" dirty="0">
                <a:latin typeface="+mj-lt"/>
              </a:rPr>
              <a:t> SIK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ilaasortanut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sullissivik</a:t>
            </a:r>
            <a:r>
              <a:rPr lang="da-DK" sz="11200" i="1" dirty="0">
                <a:latin typeface="+mj-lt"/>
              </a:rPr>
              <a:t>)</a:t>
            </a:r>
          </a:p>
          <a:p>
            <a:pPr algn="r"/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369" y="2295599"/>
            <a:ext cx="3171847" cy="731413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da-DK" sz="11200" dirty="0">
                <a:latin typeface="+mj-lt"/>
              </a:rPr>
              <a:t>Sulisut </a:t>
            </a:r>
            <a:r>
              <a:rPr lang="da-DK" sz="11200" dirty="0" err="1">
                <a:latin typeface="+mj-lt"/>
              </a:rPr>
              <a:t>sin</a:t>
            </a:r>
            <a:r>
              <a:rPr lang="da-DK" sz="11200" dirty="0" err="1">
                <a:solidFill>
                  <a:schemeClr val="bg1"/>
                </a:solidFill>
                <a:latin typeface="+mj-lt"/>
              </a:rPr>
              <a:t>nii</a:t>
            </a:r>
            <a:r>
              <a:rPr lang="da-DK" sz="11200" dirty="0" err="1">
                <a:latin typeface="+mj-lt"/>
              </a:rPr>
              <a:t>saat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suliffinni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tama</a:t>
            </a:r>
            <a:r>
              <a:rPr lang="da-DK" sz="11200" i="1" dirty="0" err="1">
                <a:solidFill>
                  <a:schemeClr val="bg1"/>
                </a:solidFill>
                <a:latin typeface="+mj-lt"/>
              </a:rPr>
              <a:t>laa</a:t>
            </a:r>
            <a:r>
              <a:rPr lang="da-DK" sz="11200" i="1" dirty="0" err="1">
                <a:latin typeface="+mj-lt"/>
              </a:rPr>
              <a:t>ni</a:t>
            </a:r>
            <a:r>
              <a:rPr lang="da-DK" sz="11200" i="1" dirty="0">
                <a:latin typeface="+mj-lt"/>
              </a:rPr>
              <a:t>)</a:t>
            </a:r>
          </a:p>
          <a:p>
            <a:pPr algn="r"/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132639" y="2521402"/>
            <a:ext cx="2443941" cy="2369128"/>
          </a:xfrm>
          <a:prstGeom prst="ellipse">
            <a:avLst/>
          </a:prstGeom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 rot="3585655">
            <a:off x="9099387" y="2873237"/>
            <a:ext cx="614653" cy="5818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 rot="13489535">
            <a:off x="7179222" y="4194833"/>
            <a:ext cx="621584" cy="5805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92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2935804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Isumaqatigiinniarnerit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assigiinngitsut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akissarsiat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sulinermilu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atugassarititaasut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pillugit</a:t>
            </a:r>
            <a:r>
              <a:rPr lang="da-DK" sz="11200" i="1" dirty="0">
                <a:latin typeface="+mj-lt"/>
              </a:rPr>
              <a:t>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Politikkikkut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oqartussaasunut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sunniiniarneq</a:t>
            </a:r>
            <a:r>
              <a:rPr lang="da-DK" sz="11200" dirty="0">
                <a:latin typeface="+mj-lt"/>
              </a:rPr>
              <a:t> 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inuiaqatigiinni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aalajangiinerit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inuunitsinnut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sunniuteqarmata</a:t>
            </a:r>
            <a:r>
              <a:rPr lang="da-DK" sz="11200" dirty="0">
                <a:latin typeface="+mj-lt"/>
              </a:rPr>
              <a:t>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Inuiaqatigiinnut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paasissutissiineq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sulisartut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atugarisaat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paasisitsiniutigalugit</a:t>
            </a:r>
            <a:r>
              <a:rPr lang="da-DK" sz="11200" i="1" dirty="0">
                <a:latin typeface="+mj-lt"/>
              </a:rPr>
              <a:t>)</a:t>
            </a: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Sulisartut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kattuffeqarneranni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suleriaatsit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290518" y="2260273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7" y="302339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8400" y="4191728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79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2935804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Namminersorlutik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Oqartussat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kommunillu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allaffimmiut</a:t>
            </a:r>
            <a:r>
              <a:rPr lang="da-DK" sz="11200" i="1" dirty="0">
                <a:latin typeface="+mj-lt"/>
              </a:rPr>
              <a:t>, </a:t>
            </a:r>
            <a:r>
              <a:rPr lang="da-DK" sz="11200" i="1" dirty="0" err="1">
                <a:latin typeface="+mj-lt"/>
              </a:rPr>
              <a:t>peqqinnissaqarfimmi</a:t>
            </a:r>
            <a:r>
              <a:rPr lang="da-DK" sz="11200" i="1" dirty="0">
                <a:latin typeface="+mj-lt"/>
              </a:rPr>
              <a:t> sulisut, </a:t>
            </a:r>
            <a:r>
              <a:rPr lang="da-DK" sz="11200" i="1" dirty="0" err="1">
                <a:latin typeface="+mj-lt"/>
              </a:rPr>
              <a:t>meeqqerisut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il.il</a:t>
            </a:r>
            <a:r>
              <a:rPr lang="da-DK" sz="11200" i="1" dirty="0">
                <a:latin typeface="+mj-lt"/>
              </a:rPr>
              <a:t>.)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Suliffiutillit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namminersortut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kattuffiat</a:t>
            </a:r>
            <a:r>
              <a:rPr lang="da-DK" sz="11200" dirty="0">
                <a:latin typeface="+mj-lt"/>
              </a:rPr>
              <a:t> GE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</a:t>
            </a:r>
            <a:r>
              <a:rPr lang="da-DK" sz="11200" i="1" dirty="0" err="1">
                <a:latin typeface="+mj-lt"/>
              </a:rPr>
              <a:t>sanaartortut</a:t>
            </a:r>
            <a:r>
              <a:rPr lang="da-DK" sz="11200" i="1" dirty="0">
                <a:latin typeface="+mj-lt"/>
              </a:rPr>
              <a:t>, </a:t>
            </a:r>
            <a:r>
              <a:rPr lang="da-DK" sz="11200" i="1" dirty="0" err="1">
                <a:latin typeface="+mj-lt"/>
              </a:rPr>
              <a:t>pisiniarfimmiut</a:t>
            </a:r>
            <a:r>
              <a:rPr lang="da-DK" sz="11200" i="1" dirty="0">
                <a:latin typeface="+mj-lt"/>
              </a:rPr>
              <a:t>, </a:t>
            </a:r>
            <a:r>
              <a:rPr lang="da-DK" sz="11200" i="1" dirty="0" err="1">
                <a:latin typeface="+mj-lt"/>
              </a:rPr>
              <a:t>inuussutissalerisut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il.il</a:t>
            </a:r>
            <a:r>
              <a:rPr lang="da-DK" sz="11200" i="1" dirty="0">
                <a:latin typeface="+mj-lt"/>
              </a:rPr>
              <a:t>.</a:t>
            </a:r>
            <a:r>
              <a:rPr lang="da-DK" sz="11200" dirty="0">
                <a:latin typeface="+mj-lt"/>
              </a:rPr>
              <a:t>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Suliffeqarfiit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ataasiakkaat</a:t>
            </a:r>
            <a:br>
              <a:rPr lang="da-DK" sz="11200" dirty="0">
                <a:latin typeface="+mj-lt"/>
              </a:rPr>
            </a:br>
            <a:r>
              <a:rPr lang="da-DK" sz="11200" i="1" dirty="0">
                <a:latin typeface="+mj-lt"/>
              </a:rPr>
              <a:t>(Royal Greenland, KNI, Royal </a:t>
            </a:r>
            <a:r>
              <a:rPr lang="da-DK" sz="11200" i="1" dirty="0" err="1">
                <a:latin typeface="+mj-lt"/>
              </a:rPr>
              <a:t>Arctic</a:t>
            </a:r>
            <a:r>
              <a:rPr lang="da-DK" sz="11200" i="1" dirty="0">
                <a:latin typeface="+mj-lt"/>
              </a:rPr>
              <a:t> Line, Air Greenland, Polar </a:t>
            </a:r>
            <a:r>
              <a:rPr lang="da-DK" sz="11200" i="1" dirty="0" err="1">
                <a:latin typeface="+mj-lt"/>
              </a:rPr>
              <a:t>Raajat</a:t>
            </a:r>
            <a:r>
              <a:rPr lang="da-DK" sz="11200" i="1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il.il</a:t>
            </a:r>
            <a:r>
              <a:rPr lang="da-DK" sz="11200" i="1" dirty="0">
                <a:latin typeface="+mj-lt"/>
              </a:rPr>
              <a:t>.)</a:t>
            </a: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Isumaqatigiissuteqarfigisat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290518" y="222702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7" y="339041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0517" y="4173629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162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179250"/>
            <a:ext cx="8646289" cy="2935804"/>
          </a:xfrm>
        </p:spPr>
        <p:txBody>
          <a:bodyPr>
            <a:normAutofit fontScale="25000" lnSpcReduction="2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Piffissaq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suliffiusoq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Akissarsiat</a:t>
            </a:r>
            <a:r>
              <a:rPr lang="da-DK" sz="11200" dirty="0">
                <a:latin typeface="+mj-lt"/>
              </a:rPr>
              <a:t>, </a:t>
            </a:r>
            <a:r>
              <a:rPr lang="da-DK" sz="11200" dirty="0" err="1">
                <a:latin typeface="+mj-lt"/>
              </a:rPr>
              <a:t>soraarnerussutisiassat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Akissarsiat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qaffakkiartortarneri</a:t>
            </a:r>
            <a:r>
              <a:rPr lang="da-DK" sz="11200" dirty="0">
                <a:latin typeface="+mj-lt"/>
              </a:rPr>
              <a:t> 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Qaangiuttoornerit</a:t>
            </a:r>
            <a:r>
              <a:rPr lang="da-DK" sz="11200" dirty="0">
                <a:latin typeface="+mj-lt"/>
              </a:rPr>
              <a:t> il.il.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Tapit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Aningaasaateqarfinnut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akiliutit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Napparsimaneq</a:t>
            </a:r>
            <a:r>
              <a:rPr lang="da-DK" sz="11200" dirty="0">
                <a:latin typeface="+mj-lt"/>
              </a:rPr>
              <a:t> / </a:t>
            </a:r>
            <a:r>
              <a:rPr lang="da-DK" sz="11200" dirty="0" err="1">
                <a:latin typeface="+mj-lt"/>
              </a:rPr>
              <a:t>napparsimasoorneq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Soraarnermi</a:t>
            </a:r>
            <a:r>
              <a:rPr lang="da-DK" sz="11200" dirty="0">
                <a:latin typeface="+mj-lt"/>
              </a:rPr>
              <a:t> / </a:t>
            </a:r>
            <a:r>
              <a:rPr lang="da-DK" sz="11200" dirty="0" err="1">
                <a:latin typeface="+mj-lt"/>
              </a:rPr>
              <a:t>soraarsitsinermi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malittarisassat</a:t>
            </a: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Isumaqatigiissutit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imarisartagaat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290518" y="222702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8" y="2584327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2925007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3270956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361293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0518" y="3941863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0518" y="4267212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300089" y="462768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943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966" y="2452362"/>
            <a:ext cx="6253387" cy="2389581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da-DK" sz="11200" dirty="0" err="1">
                <a:latin typeface="+mj-lt"/>
              </a:rPr>
              <a:t>Qaammarsaanermut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Ilinniartitaanermullu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Aningaasaateqarfik</a:t>
            </a:r>
            <a:r>
              <a:rPr lang="da-DK" sz="11200" dirty="0">
                <a:latin typeface="+mj-lt"/>
              </a:rPr>
              <a:t> (QIA)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Feeriamut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Aningaasaateqarfik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Isumaginninnermut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Aningaasaateqarfiit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Ôdâq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Olsenip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Aningaasaateqarfia</a:t>
            </a:r>
            <a:br>
              <a:rPr lang="da-DK" sz="11200" dirty="0">
                <a:latin typeface="+mj-lt"/>
              </a:rPr>
            </a:br>
            <a:br>
              <a:rPr lang="da-DK" sz="11200" i="1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SIK-p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aningaasaateqarfii</a:t>
            </a:r>
            <a:endParaRPr lang="da-DK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009462" y="2513810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2323093" y="3533745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6F52BDE-2D05-9C49-BFD4-D7A84097AE69}"/>
              </a:ext>
            </a:extLst>
          </p:cNvPr>
          <p:cNvSpPr/>
          <p:nvPr/>
        </p:nvSpPr>
        <p:spPr>
          <a:xfrm>
            <a:off x="3117071" y="3857915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200">
            <a:off x="8454048" y="2228221"/>
            <a:ext cx="1659775" cy="110881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48" y="3076119"/>
            <a:ext cx="1661622" cy="110881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553E7A9-18FF-CEAC-808B-31F6A58EECCC}"/>
              </a:ext>
            </a:extLst>
          </p:cNvPr>
          <p:cNvSpPr/>
          <p:nvPr/>
        </p:nvSpPr>
        <p:spPr>
          <a:xfrm>
            <a:off x="3699717" y="3180934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40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1517A4A-1FE4-CE46-B994-F13CBE96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224" y="2254561"/>
            <a:ext cx="8646289" cy="301620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a-DK" sz="11200" i="1" dirty="0" err="1">
                <a:latin typeface="+mj-lt"/>
              </a:rPr>
              <a:t>Pinngitsaaliissutaanngilaq</a:t>
            </a:r>
            <a:r>
              <a:rPr lang="da-DK" sz="11200" dirty="0">
                <a:latin typeface="+mj-lt"/>
              </a:rPr>
              <a:t>. </a:t>
            </a:r>
            <a:r>
              <a:rPr lang="da-DK" sz="11200" dirty="0" err="1">
                <a:latin typeface="+mj-lt"/>
              </a:rPr>
              <a:t>Kisianni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tuusintillit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arlallit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ilaasortaanissaq</a:t>
            </a:r>
            <a:r>
              <a:rPr lang="da-DK" sz="11200" dirty="0">
                <a:latin typeface="+mj-lt"/>
              </a:rPr>
              <a:t> </a:t>
            </a:r>
            <a:r>
              <a:rPr lang="da-DK" sz="11200" i="1" dirty="0" err="1">
                <a:latin typeface="+mj-lt"/>
              </a:rPr>
              <a:t>silatusaarnerutippaat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pingaartumik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uku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pillugit</a:t>
            </a:r>
            <a:r>
              <a:rPr lang="da-DK" sz="11200" dirty="0">
                <a:latin typeface="+mj-lt"/>
              </a:rPr>
              <a:t>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Akissarsiatigut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sulinermilu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atugassarititaasutigut</a:t>
            </a:r>
            <a:br>
              <a:rPr lang="da-DK" sz="11200" dirty="0">
                <a:latin typeface="+mj-lt"/>
              </a:rPr>
            </a:br>
            <a:r>
              <a:rPr lang="da-DK" sz="11200" dirty="0" err="1">
                <a:latin typeface="+mj-lt"/>
              </a:rPr>
              <a:t>pitsanngorsaajuarnissaq</a:t>
            </a:r>
            <a:r>
              <a:rPr lang="da-DK" sz="11200" dirty="0">
                <a:latin typeface="+mj-lt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Suleqatinik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tapersersoqatissaqartuarnissaq</a:t>
            </a:r>
            <a:r>
              <a:rPr lang="da-DK" sz="11200" dirty="0">
                <a:latin typeface="+mj-lt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a-DK" sz="11200" dirty="0" err="1">
                <a:latin typeface="+mj-lt"/>
              </a:rPr>
              <a:t>Siunnersortissaqarnissaq</a:t>
            </a:r>
            <a:r>
              <a:rPr lang="da-DK" sz="11200" dirty="0">
                <a:latin typeface="+mj-lt"/>
              </a:rPr>
              <a:t> </a:t>
            </a:r>
            <a:r>
              <a:rPr lang="da-DK" sz="11200" dirty="0" err="1">
                <a:latin typeface="+mj-lt"/>
              </a:rPr>
              <a:t>illersortissaqarnissarlu</a:t>
            </a:r>
            <a:r>
              <a:rPr lang="da-DK" sz="11200" dirty="0">
                <a:latin typeface="+mj-lt"/>
              </a:rPr>
              <a:t>.</a:t>
            </a:r>
            <a:br>
              <a:rPr lang="da-DK" sz="112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5100" dirty="0">
                <a:latin typeface="+mj-lt"/>
              </a:rPr>
            </a:br>
            <a:br>
              <a:rPr lang="da-DK" sz="7000" dirty="0">
                <a:latin typeface="+mj-lt"/>
              </a:rPr>
            </a:br>
            <a:br>
              <a:rPr lang="da-DK" sz="6500" dirty="0">
                <a:latin typeface="+mj-lt"/>
              </a:rPr>
            </a:br>
            <a:br>
              <a:rPr lang="da-DK" sz="3200" dirty="0">
                <a:latin typeface="+mj-lt"/>
              </a:rPr>
            </a:br>
            <a:endParaRPr lang="da-DK" sz="3200" dirty="0"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0C3C059-FFB6-914C-95B4-F37B592B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38" y="5477630"/>
            <a:ext cx="1260475" cy="124308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51E9AC3-65C4-3049-809A-702EBADFA0F3}"/>
              </a:ext>
            </a:extLst>
          </p:cNvPr>
          <p:cNvSpPr/>
          <p:nvPr/>
        </p:nvSpPr>
        <p:spPr>
          <a:xfrm>
            <a:off x="2776655" y="1293455"/>
            <a:ext cx="709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Sooq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 SIK-mut </a:t>
            </a:r>
            <a:r>
              <a:rPr lang="da-DK" sz="2800" b="1" dirty="0" err="1">
                <a:solidFill>
                  <a:srgbClr val="FFFF00"/>
                </a:solidFill>
                <a:latin typeface="+mj-lt"/>
              </a:rPr>
              <a:t>ilaasortaasariaqarpit</a:t>
            </a:r>
            <a:r>
              <a:rPr lang="da-DK" sz="2800" b="1" dirty="0">
                <a:solidFill>
                  <a:srgbClr val="FFFF00"/>
                </a:solidFill>
                <a:latin typeface="+mj-lt"/>
              </a:rPr>
              <a:t>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8631350-2190-5B4C-AA20-BC72AF3E0A99}"/>
              </a:ext>
            </a:extLst>
          </p:cNvPr>
          <p:cNvSpPr/>
          <p:nvPr/>
        </p:nvSpPr>
        <p:spPr>
          <a:xfrm>
            <a:off x="2290517" y="3416269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90517" y="4684801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C500884-1968-0A41-B500-4829B6F8F980}"/>
              </a:ext>
            </a:extLst>
          </p:cNvPr>
          <p:cNvSpPr/>
          <p:nvPr/>
        </p:nvSpPr>
        <p:spPr>
          <a:xfrm>
            <a:off x="2282204" y="4217393"/>
            <a:ext cx="209613" cy="1935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97536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737</TotalTime>
  <Words>280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Rockwell</vt:lpstr>
      <vt:lpstr>Wingdings</vt:lpstr>
      <vt:lpstr>Atlas</vt:lpstr>
      <vt:lpstr>SIK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Svend Møller</dc:creator>
  <cp:lastModifiedBy>Svend Møller | SIK</cp:lastModifiedBy>
  <cp:revision>85</cp:revision>
  <dcterms:created xsi:type="dcterms:W3CDTF">2019-11-01T15:37:07Z</dcterms:created>
  <dcterms:modified xsi:type="dcterms:W3CDTF">2025-08-12T08:44:49Z</dcterms:modified>
</cp:coreProperties>
</file>